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92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Jesus Ramiro Rosila Mares</cp:lastModifiedBy>
  <cp:revision>198</cp:revision>
  <dcterms:created xsi:type="dcterms:W3CDTF">2021-04-29T18:58:34Z</dcterms:created>
  <dcterms:modified xsi:type="dcterms:W3CDTF">2022-10-11T17:46:02Z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